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35"/>
    <p:restoredTop sz="94734"/>
  </p:normalViewPr>
  <p:slideViewPr>
    <p:cSldViewPr snapToGrid="0" showGuides="1">
      <p:cViewPr varScale="1">
        <p:scale>
          <a:sx n="49" d="100"/>
          <a:sy n="49" d="100"/>
        </p:scale>
        <p:origin x="32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61F8-6075-4643-B8B6-0435C1428218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2D395-C9D8-FE4D-903D-B67EC7A80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5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6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2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7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05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31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57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83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0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2D395-C9D8-FE4D-903D-B67EC7A80E1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30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591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A8ADCFB7-8100-9D36-C980-EBBE89CDD1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51" y="0"/>
            <a:ext cx="10688910" cy="151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117" userDrawn="1">
          <p15:clr>
            <a:srgbClr val="F26B43"/>
          </p15:clr>
        </p15:guide>
        <p15:guide id="2" orient="horz" pos="8395" userDrawn="1">
          <p15:clr>
            <a:srgbClr val="F26B43"/>
          </p15:clr>
        </p15:guide>
        <p15:guide id="3" pos="316" userDrawn="1">
          <p15:clr>
            <a:srgbClr val="F26B43"/>
          </p15:clr>
        </p15:guide>
        <p15:guide id="4" pos="4479" userDrawn="1">
          <p15:clr>
            <a:srgbClr val="F26B43"/>
          </p15:clr>
        </p15:guide>
        <p15:guide id="5" orient="horz" pos="7302" userDrawn="1">
          <p15:clr>
            <a:srgbClr val="F26B43"/>
          </p15:clr>
        </p15:guide>
        <p15:guide id="6" orient="horz" pos="81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BD37A32-272B-5E8A-0289-3DD064D9F0A5}"/>
              </a:ext>
            </a:extLst>
          </p:cNvPr>
          <p:cNvSpPr txBox="1">
            <a:spLocks/>
          </p:cNvSpPr>
          <p:nvPr/>
        </p:nvSpPr>
        <p:spPr>
          <a:xfrm>
            <a:off x="501649" y="12008780"/>
            <a:ext cx="6608763" cy="1210829"/>
          </a:xfrm>
          <a:prstGeom prst="rect">
            <a:avLst/>
          </a:prstGeom>
        </p:spPr>
        <p:txBody>
          <a:bodyPr lIns="0" tIns="90000" rIns="90000" bIns="90000" anchor="t" anchorCtr="0"/>
          <a:lstStyle>
            <a:lvl1pPr marL="0" indent="0" algn="ctr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60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920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81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8416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3020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62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222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683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800" b="1" dirty="0">
                <a:solidFill>
                  <a:srgbClr val="C42B1A"/>
                </a:solidFill>
                <a:latin typeface="Exo 2" pitchFamily="2" charset="77"/>
              </a:rPr>
              <a:t>PER MAGGIORI INFORMAZIONI</a:t>
            </a:r>
          </a:p>
          <a:p>
            <a:pPr algn="l">
              <a:spcBef>
                <a:spcPts val="594"/>
              </a:spcBef>
            </a:pPr>
            <a:r>
              <a:rPr lang="it-IT" sz="1800" dirty="0">
                <a:latin typeface="Exo 2" pitchFamily="2" charset="77"/>
              </a:rPr>
              <a:t>Ufficio Anagrafe comunale</a:t>
            </a:r>
            <a:br>
              <a:rPr lang="it-IT" sz="1800" dirty="0">
                <a:latin typeface="Exo 2" pitchFamily="2" charset="77"/>
              </a:rPr>
            </a:br>
            <a:r>
              <a:rPr lang="it-IT" sz="1800" dirty="0">
                <a:latin typeface="Exo 2" pitchFamily="2" charset="77"/>
              </a:rPr>
              <a:t>Aperto da Lunedì a Venerdì </a:t>
            </a:r>
            <a:br>
              <a:rPr lang="it-IT" sz="1800" dirty="0">
                <a:latin typeface="Exo 2" pitchFamily="2" charset="77"/>
              </a:rPr>
            </a:br>
            <a:r>
              <a:rPr lang="it-IT" sz="1800" dirty="0">
                <a:latin typeface="Exo 2" pitchFamily="2" charset="77"/>
              </a:rPr>
              <a:t>dalle ore 9 alle ore 12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4C8E4D1-1844-4440-844B-D2E6E358C33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22" y="13305517"/>
            <a:ext cx="1031240" cy="1360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9946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493</TotalTime>
  <Words>20</Words>
  <Application>Microsoft Office PowerPoint</Application>
  <PresentationFormat>Personalizzato</PresentationFormat>
  <Paragraphs>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Exo 2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POMILIO 8</dc:creator>
  <cp:keywords/>
  <dc:description/>
  <cp:lastModifiedBy>Pagano I</cp:lastModifiedBy>
  <cp:revision>28</cp:revision>
  <cp:lastPrinted>2025-09-17T07:30:46Z</cp:lastPrinted>
  <dcterms:created xsi:type="dcterms:W3CDTF">2025-09-09T13:39:23Z</dcterms:created>
  <dcterms:modified xsi:type="dcterms:W3CDTF">2026-09-25T14:47:42Z</dcterms:modified>
  <cp:category/>
</cp:coreProperties>
</file>